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png"/><Relationship Id="rId21" Type="http://schemas.openxmlformats.org/officeDocument/2006/relationships/image" Target="../media/image161.png"/><Relationship Id="rId22" Type="http://schemas.openxmlformats.org/officeDocument/2006/relationships/image" Target="../media/image162.png"/><Relationship Id="rId23" Type="http://schemas.openxmlformats.org/officeDocument/2006/relationships/image" Target="../media/image1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image" Target="../media/image111.png"/><Relationship Id="rId26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817" y="0"/>
            <a:ext cx="7829040" cy="10285714"/>
            <a:chOff x="1313817" y="0"/>
            <a:chExt cx="782904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817" y="0"/>
              <a:ext cx="782904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44309" y="8679462"/>
            <a:ext cx="4066692" cy="419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601677" y="5298563"/>
            <a:ext cx="4413908" cy="4186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4713465" y="5030560"/>
            <a:ext cx="4777858" cy="2935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6285" y="2644634"/>
            <a:ext cx="1743153" cy="5975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334" y="6376220"/>
            <a:ext cx="3225215" cy="1127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40730" y="1988475"/>
            <a:ext cx="7332739" cy="6308765"/>
            <a:chOff x="5340730" y="1988475"/>
            <a:chExt cx="7332739" cy="63087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0730" y="1988475"/>
              <a:ext cx="7332739" cy="630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19048" y="7745876"/>
            <a:ext cx="3889076" cy="55182"/>
            <a:chOff x="2019048" y="7745876"/>
            <a:chExt cx="3889076" cy="551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9048" y="7745876"/>
              <a:ext cx="3889076" cy="551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20736" y="3394090"/>
            <a:ext cx="6515548" cy="12732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78624" y="4178824"/>
            <a:ext cx="7721963" cy="17187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8868" y="2649125"/>
            <a:ext cx="2199716" cy="6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73469" y="1988475"/>
            <a:ext cx="3554169" cy="4433459"/>
            <a:chOff x="12673469" y="1988475"/>
            <a:chExt cx="3554169" cy="44334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73469" y="1988475"/>
              <a:ext cx="3554169" cy="44334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73469" y="6421933"/>
            <a:ext cx="3554169" cy="1875306"/>
            <a:chOff x="12673469" y="6421933"/>
            <a:chExt cx="3554169" cy="18753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73469" y="6421933"/>
              <a:ext cx="3554169" cy="1875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08730"/>
            <a:chOff x="0" y="0"/>
            <a:chExt cx="18285714" cy="4408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08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695" y="3614813"/>
            <a:ext cx="2493504" cy="2493504"/>
            <a:chOff x="1538695" y="3614813"/>
            <a:chExt cx="2493504" cy="2493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695" y="3614813"/>
              <a:ext cx="2493504" cy="24935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2982" y="7554392"/>
            <a:ext cx="2858290" cy="15210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8717" y="6543431"/>
            <a:ext cx="2580567" cy="602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18576" y="1314869"/>
            <a:ext cx="2198140" cy="9524"/>
            <a:chOff x="13818576" y="1314869"/>
            <a:chExt cx="219814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8576" y="1314869"/>
              <a:ext cx="219814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8653" y="1168524"/>
            <a:ext cx="2241439" cy="307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1715" y="7606496"/>
            <a:ext cx="2852496" cy="15207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51788" y="6343516"/>
            <a:ext cx="1794236" cy="10022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41060" y="3614813"/>
            <a:ext cx="2493504" cy="2493504"/>
            <a:chOff x="7141060" y="3614813"/>
            <a:chExt cx="2493504" cy="24935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1060" y="3614813"/>
              <a:ext cx="2493504" cy="249350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5348" y="7598811"/>
            <a:ext cx="2273162" cy="15213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324046" y="4797433"/>
            <a:ext cx="2550033" cy="3191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05081" y="6273453"/>
            <a:ext cx="494592" cy="4657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7465" y="6343516"/>
            <a:ext cx="2805471" cy="10022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03260" y="7571600"/>
            <a:ext cx="2609306" cy="11010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8994" y="6560639"/>
            <a:ext cx="2187401" cy="602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7375" y="3642024"/>
            <a:ext cx="2506519" cy="2506519"/>
            <a:chOff x="9947375" y="3642024"/>
            <a:chExt cx="2506519" cy="25065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7375" y="3642024"/>
              <a:ext cx="2506519" cy="25065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7890" y="2029127"/>
            <a:ext cx="3452104" cy="13496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48969" y="3600617"/>
            <a:ext cx="2480488" cy="2480488"/>
            <a:chOff x="4348969" y="3600617"/>
            <a:chExt cx="2480488" cy="24804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8969" y="3600617"/>
              <a:ext cx="2480488" cy="24804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6650" y="709161"/>
            <a:ext cx="9702172" cy="13675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34858" y="7552068"/>
            <a:ext cx="2681838" cy="20083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30593" y="6606183"/>
            <a:ext cx="2490605" cy="6020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980556" y="3587602"/>
            <a:ext cx="2506519" cy="2506519"/>
            <a:chOff x="12980556" y="3587602"/>
            <a:chExt cx="2506519" cy="25065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80556" y="3587602"/>
              <a:ext cx="2506519" cy="2506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751" y="2204479"/>
            <a:ext cx="6037944" cy="1438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297619"/>
            <a:ext cx="6963968" cy="988095"/>
            <a:chOff x="0" y="9297619"/>
            <a:chExt cx="6963968" cy="98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97619"/>
              <a:ext cx="6963968" cy="98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448860" y="4714590"/>
            <a:ext cx="2569267" cy="3191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7462" y="6129634"/>
            <a:ext cx="494592" cy="46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936" y="855546"/>
            <a:ext cx="6745735" cy="13675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344" y="3547411"/>
            <a:ext cx="16201652" cy="3168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5057" y="6906403"/>
            <a:ext cx="16226276" cy="2391216"/>
            <a:chOff x="975057" y="6906403"/>
            <a:chExt cx="16226276" cy="2391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057" y="6906403"/>
              <a:ext cx="16226276" cy="2391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070"/>
            <a:ext cx="9628117" cy="10297808"/>
            <a:chOff x="0" y="9070"/>
            <a:chExt cx="9628117" cy="102978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9070"/>
              <a:ext cx="9628117" cy="102978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6231" y="701746"/>
            <a:ext cx="7168788" cy="22125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5879149" y="5001926"/>
            <a:ext cx="2657002" cy="3191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3652" y="6515567"/>
            <a:ext cx="494592" cy="46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46" y="2228644"/>
            <a:ext cx="9577284" cy="59034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75816" y="2390460"/>
            <a:ext cx="4597980" cy="1438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00226" y="3447549"/>
            <a:ext cx="6854240" cy="6278254"/>
            <a:chOff x="9900226" y="3447549"/>
            <a:chExt cx="6854240" cy="62782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0226" y="3447549"/>
              <a:ext cx="6854240" cy="62782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88" y="1154762"/>
            <a:ext cx="18301202" cy="7976190"/>
            <a:chOff x="-15488" y="1154762"/>
            <a:chExt cx="18301202" cy="79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88" y="1154762"/>
              <a:ext cx="18301202" cy="79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510" y="661516"/>
            <a:ext cx="7217303" cy="8962682"/>
            <a:chOff x="9775510" y="661516"/>
            <a:chExt cx="7217303" cy="896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510" y="661516"/>
              <a:ext cx="7217303" cy="8962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594" y="4770611"/>
            <a:ext cx="8425846" cy="3710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89894" y="636346"/>
            <a:ext cx="2198140" cy="9524"/>
            <a:chOff x="3789894" y="636346"/>
            <a:chExt cx="219814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9894" y="636346"/>
              <a:ext cx="219814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443" y="490001"/>
            <a:ext cx="2241439" cy="307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370" y="3707936"/>
            <a:ext cx="3820857" cy="14220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460" y="2236070"/>
            <a:ext cx="4204046" cy="13668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5132" y="-7887831"/>
            <a:ext cx="2539683" cy="18315344"/>
            <a:chOff x="7875132" y="-7887831"/>
            <a:chExt cx="2539683" cy="18315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875132" y="-7887831"/>
              <a:ext cx="2539683" cy="18315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6001" y="3702226"/>
            <a:ext cx="5133712" cy="5133712"/>
            <a:chOff x="6576001" y="3702226"/>
            <a:chExt cx="5133712" cy="5133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001" y="3702226"/>
              <a:ext cx="5133712" cy="51337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8193" y="520164"/>
            <a:ext cx="6527395" cy="1368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75787" y="4274468"/>
            <a:ext cx="1714879" cy="1693143"/>
            <a:chOff x="10275787" y="4274468"/>
            <a:chExt cx="1714879" cy="1693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5787" y="4274468"/>
              <a:ext cx="1714879" cy="1693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373331" y="5591778"/>
            <a:ext cx="1764500" cy="3192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1557" y="6815424"/>
            <a:ext cx="495460" cy="465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8893" y="3404150"/>
            <a:ext cx="1914943" cy="7236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3011" y="7337188"/>
            <a:ext cx="1613445" cy="6841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000" y="4126343"/>
            <a:ext cx="5669362" cy="4967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50763" y="8073102"/>
            <a:ext cx="3618043" cy="1119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9335" y="3402011"/>
            <a:ext cx="1807574" cy="6830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0763" y="4110925"/>
            <a:ext cx="3223996" cy="20997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5292" y="4274468"/>
            <a:ext cx="1714879" cy="1693143"/>
            <a:chOff x="6295292" y="4274468"/>
            <a:chExt cx="1714879" cy="1693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5292" y="4274468"/>
              <a:ext cx="1714879" cy="1693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432" y="6959226"/>
            <a:ext cx="1427787" cy="1427787"/>
            <a:chOff x="10597432" y="6959226"/>
            <a:chExt cx="1427787" cy="14277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97432" y="6959226"/>
              <a:ext cx="1427787" cy="1427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75787" y="6826549"/>
            <a:ext cx="1714879" cy="1693143"/>
            <a:chOff x="10275787" y="6826549"/>
            <a:chExt cx="1714879" cy="1693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5787" y="6826549"/>
              <a:ext cx="1714879" cy="1693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20572" y="1659182"/>
            <a:ext cx="1483115" cy="4994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07788" y="4205998"/>
            <a:ext cx="2061443" cy="173431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30850" y="4258283"/>
            <a:ext cx="1927170" cy="16352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30842" y="6813806"/>
            <a:ext cx="1927168" cy="16352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687729" y="4128948"/>
            <a:ext cx="2328709" cy="10090"/>
            <a:chOff x="-687729" y="4128948"/>
            <a:chExt cx="2328709" cy="100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-687729" y="4128948"/>
              <a:ext cx="2328709" cy="10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5132" y="-7887831"/>
            <a:ext cx="2539683" cy="18315344"/>
            <a:chOff x="7875132" y="-7887831"/>
            <a:chExt cx="2539683" cy="18315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875132" y="-7887831"/>
              <a:ext cx="2539683" cy="18315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6001" y="3702226"/>
            <a:ext cx="5133712" cy="5133712"/>
            <a:chOff x="6576001" y="3702226"/>
            <a:chExt cx="5133712" cy="5133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001" y="3702226"/>
              <a:ext cx="5133712" cy="51337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8193" y="520164"/>
            <a:ext cx="6527395" cy="1368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75787" y="4274468"/>
            <a:ext cx="1714879" cy="1693143"/>
            <a:chOff x="10275787" y="4274468"/>
            <a:chExt cx="1714879" cy="1693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5787" y="4274468"/>
              <a:ext cx="1714879" cy="1693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373331" y="5591778"/>
            <a:ext cx="1764500" cy="3192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1557" y="6815424"/>
            <a:ext cx="495460" cy="465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2163" y="3404150"/>
            <a:ext cx="5888097" cy="12082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253" y="4481676"/>
            <a:ext cx="5758793" cy="3322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27201" y="3402011"/>
            <a:ext cx="2911317" cy="6834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33906" y="4110925"/>
            <a:ext cx="5095492" cy="4172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5292" y="4274468"/>
            <a:ext cx="1714879" cy="1693143"/>
            <a:chOff x="6295292" y="4274468"/>
            <a:chExt cx="1714879" cy="1693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5292" y="4274468"/>
              <a:ext cx="1714879" cy="1693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20572" y="1659182"/>
            <a:ext cx="4701887" cy="4994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07788" y="4205998"/>
            <a:ext cx="2061443" cy="17343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16943" y="4258282"/>
            <a:ext cx="1497723" cy="16520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687729" y="4128948"/>
            <a:ext cx="2328709" cy="10090"/>
            <a:chOff x="-687729" y="4128948"/>
            <a:chExt cx="2328709" cy="100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687729" y="4128948"/>
              <a:ext cx="2328709" cy="10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88" y="1154762"/>
            <a:ext cx="18301202" cy="7976190"/>
            <a:chOff x="-15488" y="1154762"/>
            <a:chExt cx="18301202" cy="79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88" y="1154762"/>
              <a:ext cx="18301202" cy="79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510" y="661516"/>
            <a:ext cx="7217303" cy="8962682"/>
            <a:chOff x="9775510" y="661516"/>
            <a:chExt cx="7217303" cy="896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510" y="661516"/>
              <a:ext cx="7217303" cy="8962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3" y="3767620"/>
            <a:ext cx="9145594" cy="47744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89894" y="636346"/>
            <a:ext cx="2198140" cy="9524"/>
            <a:chOff x="3789894" y="636346"/>
            <a:chExt cx="219814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9894" y="636346"/>
              <a:ext cx="219814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443" y="490001"/>
            <a:ext cx="2241439" cy="307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879" y="2236070"/>
            <a:ext cx="6078201" cy="13683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31746"/>
            <a:ext cx="575661" cy="7022222"/>
            <a:chOff x="0" y="1631746"/>
            <a:chExt cx="575661" cy="7022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631746"/>
              <a:ext cx="575661" cy="70222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3305" y="2774591"/>
            <a:ext cx="15325839" cy="669458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640075" y="5159590"/>
            <a:ext cx="1335887" cy="3167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88510" y="5904814"/>
            <a:ext cx="494592" cy="46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2898" y="1312698"/>
            <a:ext cx="4159011" cy="13576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61788" y="1236298"/>
            <a:ext cx="2198140" cy="9524"/>
            <a:chOff x="14361788" y="1236298"/>
            <a:chExt cx="219814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61788" y="1236298"/>
              <a:ext cx="219814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88367" y="1085191"/>
            <a:ext cx="2241439" cy="3077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314286"/>
            <a:chOff x="0" y="0"/>
            <a:chExt cx="18285714" cy="53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3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009" y="2639433"/>
            <a:ext cx="6709761" cy="2181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1674" y="8505585"/>
            <a:ext cx="4066692" cy="4194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4751560" y="5030560"/>
            <a:ext cx="4777858" cy="2935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9648" y="4890815"/>
            <a:ext cx="2941432" cy="41736"/>
            <a:chOff x="1469648" y="4890815"/>
            <a:chExt cx="2941432" cy="41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648" y="4890815"/>
              <a:ext cx="2941432" cy="417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6306" y="6293573"/>
            <a:ext cx="4082642" cy="1411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2084" y="2097581"/>
            <a:ext cx="4817233" cy="6801645"/>
            <a:chOff x="11082084" y="2097581"/>
            <a:chExt cx="4817233" cy="68016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2084" y="2097581"/>
              <a:ext cx="4817233" cy="6801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95238" y="0"/>
            <a:ext cx="5190476" cy="8946834"/>
            <a:chOff x="13095238" y="0"/>
            <a:chExt cx="5190476" cy="89468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95238" y="0"/>
              <a:ext cx="5190476" cy="89468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8177" y="941015"/>
            <a:ext cx="8219581" cy="11705"/>
            <a:chOff x="3768177" y="941015"/>
            <a:chExt cx="8219581" cy="11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8177" y="941015"/>
              <a:ext cx="8219581" cy="11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6610" y="1629078"/>
            <a:ext cx="6432376" cy="12404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042" y="795760"/>
            <a:ext cx="2509851" cy="3077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03424" y="3662605"/>
            <a:ext cx="653029" cy="83952"/>
            <a:chOff x="16203424" y="3662605"/>
            <a:chExt cx="653029" cy="83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03424" y="3662605"/>
              <a:ext cx="653029" cy="839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1045" y="3467126"/>
            <a:ext cx="410214" cy="4525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03424" y="4698783"/>
            <a:ext cx="653029" cy="83952"/>
            <a:chOff x="16203424" y="4698783"/>
            <a:chExt cx="653029" cy="83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3424" y="4698783"/>
              <a:ext cx="653029" cy="8395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51049" y="4505840"/>
            <a:ext cx="429585" cy="4525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03424" y="5769384"/>
            <a:ext cx="653029" cy="83952"/>
            <a:chOff x="16203424" y="5769384"/>
            <a:chExt cx="653029" cy="83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03424" y="5769384"/>
              <a:ext cx="653029" cy="839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51045" y="5576441"/>
            <a:ext cx="428494" cy="4525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03424" y="6878835"/>
            <a:ext cx="653029" cy="83952"/>
            <a:chOff x="16203424" y="6878835"/>
            <a:chExt cx="653029" cy="83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03424" y="6878835"/>
              <a:ext cx="653029" cy="8395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51049" y="6685892"/>
            <a:ext cx="429858" cy="4525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03424" y="7903387"/>
            <a:ext cx="653029" cy="83952"/>
            <a:chOff x="16203424" y="7903387"/>
            <a:chExt cx="653029" cy="83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03424" y="7903387"/>
              <a:ext cx="653029" cy="83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51049" y="7706211"/>
            <a:ext cx="425900" cy="4525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74940" y="3534430"/>
            <a:ext cx="2114563" cy="5473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74940" y="4570601"/>
            <a:ext cx="2627286" cy="9127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74940" y="5642315"/>
            <a:ext cx="2146080" cy="9124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74940" y="6740658"/>
            <a:ext cx="2118524" cy="5473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74940" y="7775211"/>
            <a:ext cx="1957132" cy="5473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78097" y="6922544"/>
            <a:ext cx="6129752" cy="7466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97141" y="8920645"/>
            <a:ext cx="4066692" cy="419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4330560"/>
            <a:ext cx="3768177" cy="5955154"/>
            <a:chOff x="0" y="4330560"/>
            <a:chExt cx="3768177" cy="595515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4330560"/>
              <a:ext cx="3768177" cy="5955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88" y="1154762"/>
            <a:ext cx="18301202" cy="7976190"/>
            <a:chOff x="-15488" y="1154762"/>
            <a:chExt cx="18301202" cy="79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488" y="1154762"/>
              <a:ext cx="18301202" cy="79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510" y="661516"/>
            <a:ext cx="7217303" cy="8962682"/>
            <a:chOff x="9775510" y="661516"/>
            <a:chExt cx="7217303" cy="896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510" y="661516"/>
              <a:ext cx="7217303" cy="89626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6125" y="4843144"/>
            <a:ext cx="7567963" cy="37058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89894" y="636346"/>
            <a:ext cx="2198140" cy="9524"/>
            <a:chOff x="3789894" y="636346"/>
            <a:chExt cx="2198140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9894" y="636346"/>
              <a:ext cx="2198140" cy="952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443" y="490001"/>
            <a:ext cx="2241439" cy="3077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748" y="3707936"/>
            <a:ext cx="5007113" cy="14144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9317" y="2258926"/>
            <a:ext cx="7402897" cy="17712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08730"/>
            <a:chOff x="0" y="0"/>
            <a:chExt cx="18285714" cy="4408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08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695" y="3614813"/>
            <a:ext cx="14767891" cy="3187267"/>
            <a:chOff x="1538695" y="3614813"/>
            <a:chExt cx="14767891" cy="3187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695" y="3614813"/>
              <a:ext cx="14767891" cy="31872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5220" y="7982963"/>
            <a:ext cx="11409414" cy="20458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384" y="7238669"/>
            <a:ext cx="632397" cy="5730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18576" y="1314869"/>
            <a:ext cx="2198140" cy="9524"/>
            <a:chOff x="13818576" y="1314869"/>
            <a:chExt cx="219814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8576" y="1314869"/>
              <a:ext cx="219814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8653" y="1168524"/>
            <a:ext cx="2241439" cy="3077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30593" y="7315621"/>
            <a:ext cx="700701" cy="5730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6552129" y="5025338"/>
            <a:ext cx="2094045" cy="3192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05038" y="6273449"/>
            <a:ext cx="482960" cy="4657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6241" y="7283088"/>
            <a:ext cx="625400" cy="5730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10593" y="7283088"/>
            <a:ext cx="621402" cy="5730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9511" y="2029127"/>
            <a:ext cx="2690218" cy="14182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210" y="709161"/>
            <a:ext cx="4335977" cy="2208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5797" y="2204479"/>
            <a:ext cx="5276059" cy="14182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297619"/>
            <a:ext cx="6963968" cy="988095"/>
            <a:chOff x="0" y="9297619"/>
            <a:chExt cx="6963968" cy="988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297619"/>
              <a:ext cx="6963968" cy="9880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779549" y="4914949"/>
            <a:ext cx="1923934" cy="3192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47462" y="6129634"/>
            <a:ext cx="482960" cy="46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288" y="855546"/>
            <a:ext cx="5325907" cy="13632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782" y="3547411"/>
            <a:ext cx="7110527" cy="3654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84282" y="1267668"/>
            <a:ext cx="8836064" cy="5974610"/>
            <a:chOff x="8484282" y="1267668"/>
            <a:chExt cx="8836064" cy="59746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4282" y="1267668"/>
              <a:ext cx="8836064" cy="5974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5132" y="-7887831"/>
            <a:ext cx="2539683" cy="18315344"/>
            <a:chOff x="7875132" y="-7887831"/>
            <a:chExt cx="2539683" cy="18315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7875132" y="-7887831"/>
              <a:ext cx="2539683" cy="18315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76001" y="3702226"/>
            <a:ext cx="5133712" cy="5133712"/>
            <a:chOff x="6576001" y="3702226"/>
            <a:chExt cx="5133712" cy="51337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6001" y="3702226"/>
              <a:ext cx="5133712" cy="51337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8193" y="520164"/>
            <a:ext cx="12658273" cy="1421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75787" y="4274468"/>
            <a:ext cx="1714879" cy="1693143"/>
            <a:chOff x="10275787" y="4274468"/>
            <a:chExt cx="1714879" cy="1693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5787" y="4274468"/>
              <a:ext cx="1714879" cy="1693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452725" y="5878068"/>
            <a:ext cx="1627661" cy="318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61557" y="6815424"/>
            <a:ext cx="495286" cy="465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9313" y="3407066"/>
            <a:ext cx="1647675" cy="622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9313" y="6809151"/>
            <a:ext cx="1948929" cy="5653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5687" y="4110925"/>
            <a:ext cx="3998376" cy="21000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5687" y="7540011"/>
            <a:ext cx="3875560" cy="26553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88294" y="3163997"/>
            <a:ext cx="2707117" cy="62365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66766" y="6809151"/>
            <a:ext cx="4424307" cy="10178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94668" y="4110925"/>
            <a:ext cx="4717292" cy="2650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21770" y="8064529"/>
            <a:ext cx="4157458" cy="15819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5292" y="4274468"/>
            <a:ext cx="1714879" cy="1693143"/>
            <a:chOff x="6295292" y="4274468"/>
            <a:chExt cx="1714879" cy="1693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5292" y="4274468"/>
              <a:ext cx="1714879" cy="1693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7432" y="6959226"/>
            <a:ext cx="1427787" cy="1427787"/>
            <a:chOff x="10597432" y="6959226"/>
            <a:chExt cx="1427787" cy="14277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7432" y="6959226"/>
              <a:ext cx="1427787" cy="1427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95292" y="6890120"/>
            <a:ext cx="1714879" cy="1693143"/>
            <a:chOff x="6295292" y="6890120"/>
            <a:chExt cx="1714879" cy="1693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5292" y="6890120"/>
              <a:ext cx="1714879" cy="1693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75787" y="6826549"/>
            <a:ext cx="1714879" cy="1693143"/>
            <a:chOff x="10275787" y="6826549"/>
            <a:chExt cx="1714879" cy="1693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75787" y="6826549"/>
              <a:ext cx="1714879" cy="16931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20572" y="1659182"/>
            <a:ext cx="1662743" cy="53385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08585" y="4205998"/>
            <a:ext cx="1471224" cy="173431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676664" y="4258282"/>
            <a:ext cx="1271973" cy="16352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57922" y="6821636"/>
            <a:ext cx="1442741" cy="173431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20184" y="6813806"/>
            <a:ext cx="1299943" cy="16352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96197" y="5173594"/>
            <a:ext cx="2198140" cy="9524"/>
            <a:chOff x="-296197" y="5173594"/>
            <a:chExt cx="2198140" cy="95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-296197" y="5173594"/>
              <a:ext cx="2198140" cy="952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5400000">
            <a:off x="-330632" y="7688263"/>
            <a:ext cx="2241439" cy="3077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61404"/>
            <a:ext cx="6010582" cy="10468282"/>
            <a:chOff x="0" y="-161404"/>
            <a:chExt cx="6010582" cy="104682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-161404"/>
              <a:ext cx="6010582" cy="104682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6231" y="701746"/>
            <a:ext cx="7178461" cy="14019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16299742" y="5400653"/>
            <a:ext cx="1837682" cy="3187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3652" y="6515567"/>
            <a:ext cx="495287" cy="46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46040" y="3891989"/>
            <a:ext cx="2108595" cy="4307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9265" y="4572674"/>
            <a:ext cx="3194531" cy="718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9741" y="6446846"/>
            <a:ext cx="2299743" cy="4304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9265" y="8353046"/>
            <a:ext cx="3194531" cy="7185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6040" y="8957722"/>
            <a:ext cx="2194211" cy="7180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71878" y="8341627"/>
            <a:ext cx="2017685" cy="7182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4922" y="6446846"/>
            <a:ext cx="1820905" cy="7182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6474" y="4572674"/>
            <a:ext cx="1557938" cy="718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4168" y="4608649"/>
            <a:ext cx="4104704" cy="4104704"/>
            <a:chOff x="9894168" y="4608649"/>
            <a:chExt cx="4104704" cy="41047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94168" y="6608600"/>
              <a:ext cx="4104704" cy="104803"/>
              <a:chOff x="9894168" y="6608600"/>
              <a:chExt cx="4104704" cy="10480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9894168" y="6608600"/>
                <a:ext cx="4104704" cy="1048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894168" y="6608600"/>
              <a:ext cx="4104704" cy="104803"/>
              <a:chOff x="9894168" y="6608600"/>
              <a:chExt cx="4104704" cy="10480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94168" y="6608600"/>
                <a:ext cx="4104704" cy="1048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94168" y="6608600"/>
              <a:ext cx="4104704" cy="104803"/>
              <a:chOff x="9894168" y="6608600"/>
              <a:chExt cx="4104704" cy="10480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700000">
                <a:off x="9894168" y="6608600"/>
                <a:ext cx="4104704" cy="1048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94168" y="6608600"/>
              <a:ext cx="4104704" cy="104803"/>
              <a:chOff x="9894168" y="6608600"/>
              <a:chExt cx="4104704" cy="10480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700000">
                <a:off x="9894168" y="6608600"/>
                <a:ext cx="4104704" cy="10480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77529" y="1770782"/>
            <a:ext cx="6393371" cy="3601194"/>
            <a:chOff x="1277529" y="1770782"/>
            <a:chExt cx="6393371" cy="36011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7529" y="1770782"/>
              <a:ext cx="6393371" cy="360119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8805" y="5918716"/>
            <a:ext cx="3579339" cy="14182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8639" y="7143706"/>
            <a:ext cx="4275081" cy="15750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90099" y="2080755"/>
            <a:ext cx="3186968" cy="11424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35558" y="7298474"/>
            <a:ext cx="692911" cy="692911"/>
            <a:chOff x="10635558" y="7298474"/>
            <a:chExt cx="692911" cy="692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635558" y="7298474"/>
              <a:ext cx="692911" cy="692911"/>
              <a:chOff x="10635558" y="7298474"/>
              <a:chExt cx="692911" cy="6929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35558" y="7298474"/>
                <a:ext cx="692911" cy="69291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850450" y="7513366"/>
              <a:ext cx="263126" cy="263126"/>
              <a:chOff x="10850450" y="7513366"/>
              <a:chExt cx="263126" cy="2631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850450" y="7513366"/>
                <a:ext cx="263126" cy="26312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731490" y="6535676"/>
            <a:ext cx="238095" cy="238095"/>
            <a:chOff x="10731490" y="6535676"/>
            <a:chExt cx="238095" cy="2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31490" y="6535676"/>
              <a:ext cx="238095" cy="2380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09608" y="6032998"/>
            <a:ext cx="238095" cy="238095"/>
            <a:chOff x="11309608" y="6032998"/>
            <a:chExt cx="238095" cy="23809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09608" y="6032998"/>
              <a:ext cx="238095" cy="2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17180" y="7677015"/>
            <a:ext cx="238095" cy="238095"/>
            <a:chOff x="11817180" y="7677015"/>
            <a:chExt cx="238095" cy="23809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17180" y="7677015"/>
              <a:ext cx="238095" cy="2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31746"/>
            <a:ext cx="575661" cy="7022222"/>
            <a:chOff x="0" y="1631746"/>
            <a:chExt cx="575661" cy="7022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1631746"/>
              <a:ext cx="575661" cy="7022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2821" y="5142857"/>
            <a:ext cx="4216747" cy="5176368"/>
            <a:chOff x="2622821" y="5142857"/>
            <a:chExt cx="4216747" cy="5176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2821" y="5142857"/>
              <a:ext cx="4216747" cy="5176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2232" y="5142857"/>
            <a:ext cx="4208535" cy="5142857"/>
            <a:chOff x="7512232" y="5142857"/>
            <a:chExt cx="4208535" cy="5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2232" y="5142857"/>
              <a:ext cx="4208535" cy="514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0592" y="2040934"/>
            <a:ext cx="10542365" cy="26181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639720" y="5158879"/>
            <a:ext cx="1336954" cy="3171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88510" y="5904814"/>
            <a:ext cx="494592" cy="465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2898" y="1312698"/>
            <a:ext cx="5195048" cy="14019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43181" y="5102121"/>
            <a:ext cx="4216747" cy="5183593"/>
            <a:chOff x="12343181" y="5102121"/>
            <a:chExt cx="4216747" cy="518359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3181" y="5102121"/>
              <a:ext cx="4216747" cy="5183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61788" y="1236298"/>
            <a:ext cx="2198140" cy="9524"/>
            <a:chOff x="14361788" y="1236298"/>
            <a:chExt cx="2198140" cy="9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61788" y="1236298"/>
              <a:ext cx="2198140" cy="95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88367" y="1085191"/>
            <a:ext cx="2241439" cy="3077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4205" y="2719031"/>
            <a:ext cx="4193419" cy="14144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22" y="0"/>
            <a:ext cx="18285714" cy="4408730"/>
            <a:chOff x="54422" y="0"/>
            <a:chExt cx="18285714" cy="4408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22" y="0"/>
              <a:ext cx="18285714" cy="4408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95254" y="3614813"/>
            <a:ext cx="3187267" cy="3187267"/>
            <a:chOff x="3695254" y="3614813"/>
            <a:chExt cx="3187267" cy="31872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5254" y="3614813"/>
              <a:ext cx="3187267" cy="31872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9541" y="7982963"/>
            <a:ext cx="2943622" cy="1520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5276" y="7238669"/>
            <a:ext cx="2401310" cy="602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18576" y="1314869"/>
            <a:ext cx="2198140" cy="9524"/>
            <a:chOff x="13818576" y="1314869"/>
            <a:chExt cx="2198140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8576" y="1314869"/>
              <a:ext cx="2198140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8653" y="1168524"/>
            <a:ext cx="2241439" cy="307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18793" y="3614813"/>
            <a:ext cx="3187267" cy="3187267"/>
            <a:chOff x="7418793" y="3614813"/>
            <a:chExt cx="3187267" cy="3187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8793" y="3614813"/>
              <a:ext cx="3187267" cy="3187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64444" y="3614813"/>
            <a:ext cx="3187267" cy="3187267"/>
            <a:chOff x="11264444" y="3614813"/>
            <a:chExt cx="3187267" cy="31872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4444" y="3614813"/>
              <a:ext cx="3187267" cy="31872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18732" y="8027382"/>
            <a:ext cx="3336755" cy="10654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6395524" y="4878694"/>
            <a:ext cx="2397264" cy="2893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7458370" y="6106449"/>
            <a:ext cx="106664" cy="1066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05038" y="6273449"/>
            <a:ext cx="482960" cy="4657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14466" y="7283088"/>
            <a:ext cx="1771579" cy="60207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73084" y="8027382"/>
            <a:ext cx="3242586" cy="15816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68819" y="7283088"/>
            <a:ext cx="2401310" cy="6024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7890" y="2029127"/>
            <a:ext cx="3347726" cy="14045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8793" y="3627828"/>
            <a:ext cx="3187267" cy="3187267"/>
            <a:chOff x="7418793" y="3627828"/>
            <a:chExt cx="3187267" cy="31872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18793" y="3627828"/>
              <a:ext cx="3187267" cy="31872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6650" y="709161"/>
            <a:ext cx="9886319" cy="1367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2022-03-14T21:15:54Z</dcterms:created>
  <dcterms:modified xsi:type="dcterms:W3CDTF">2022-03-14T21:15:54Z</dcterms:modified>
</cp:coreProperties>
</file>